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73" r:id="rId5"/>
    <p:sldId id="274" r:id="rId6"/>
    <p:sldId id="275" r:id="rId7"/>
    <p:sldId id="276" r:id="rId8"/>
    <p:sldId id="278" r:id="rId9"/>
    <p:sldId id="279" r:id="rId10"/>
    <p:sldId id="292" r:id="rId11"/>
    <p:sldId id="293" r:id="rId12"/>
    <p:sldId id="294" r:id="rId13"/>
    <p:sldId id="295" r:id="rId14"/>
    <p:sldId id="296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№</a:t>
            </a:r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7158" y="2071678"/>
            <a:ext cx="8358246" cy="1752600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Тема «Базовая настройка </a:t>
            </a:r>
            <a:r>
              <a:rPr lang="en-US" sz="2800" dirty="0" smtClean="0">
                <a:solidFill>
                  <a:schemeClr val="tx1"/>
                </a:solidFill>
              </a:rPr>
              <a:t>HTTP-</a:t>
            </a:r>
            <a:r>
              <a:rPr lang="ru-RU" sz="2800" dirty="0" smtClean="0">
                <a:solidFill>
                  <a:schemeClr val="tx1"/>
                </a:solidFill>
              </a:rPr>
              <a:t>сервера </a:t>
            </a:r>
            <a:r>
              <a:rPr lang="en-US" sz="2800" dirty="0" smtClean="0">
                <a:solidFill>
                  <a:schemeClr val="tx1"/>
                </a:solidFill>
              </a:rPr>
              <a:t>Apache</a:t>
            </a:r>
            <a:r>
              <a:rPr lang="ru-RU" sz="2800" dirty="0" smtClean="0">
                <a:solidFill>
                  <a:schemeClr val="tx1"/>
                </a:solidFill>
              </a:rPr>
              <a:t>»</a:t>
            </a:r>
          </a:p>
          <a:p>
            <a:r>
              <a:rPr lang="ru-RU" sz="2400" dirty="0">
                <a:solidFill>
                  <a:schemeClr val="tx1"/>
                </a:solidFill>
              </a:rPr>
              <a:t>по дисциплине </a:t>
            </a:r>
            <a:r>
              <a:rPr lang="ru-RU" sz="2400" dirty="0" smtClean="0">
                <a:solidFill>
                  <a:schemeClr val="tx1"/>
                </a:solidFill>
              </a:rPr>
              <a:t>«Администрирование сетевых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подсистем»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1</a:t>
            </a:r>
            <a:r>
              <a:rPr lang="en-US" u="sng" dirty="0" smtClean="0"/>
              <a:t>4</a:t>
            </a:r>
            <a:r>
              <a:rPr lang="ru-RU" dirty="0" smtClean="0"/>
              <a:t>» ноября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/>
          <p:nvPr/>
        </p:nvPicPr>
        <p:blipFill>
          <a:blip r:embed="rId2">
            <a:lum contrast="20000"/>
          </a:blip>
          <a:srcRect l="26025" t="15320" r="23777" b="8635"/>
          <a:stretch>
            <a:fillRect/>
          </a:stretch>
        </p:blipFill>
        <p:spPr bwMode="auto">
          <a:xfrm>
            <a:off x="214282" y="928670"/>
            <a:ext cx="428628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14282" y="21429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Редактирование файла обратной DNS-зоны /</a:t>
            </a:r>
            <a:r>
              <a:rPr lang="en-US" sz="1600" dirty="0" err="1" smtClean="0"/>
              <a:t>var</a:t>
            </a:r>
            <a:r>
              <a:rPr lang="ru-RU" sz="1600" dirty="0" smtClean="0"/>
              <a:t>/</a:t>
            </a:r>
            <a:r>
              <a:rPr lang="en-US" sz="1600" dirty="0" smtClean="0"/>
              <a:t>named</a:t>
            </a:r>
            <a:r>
              <a:rPr lang="ru-RU" sz="1600" dirty="0" smtClean="0"/>
              <a:t>/</a:t>
            </a:r>
            <a:r>
              <a:rPr lang="en-US" sz="1600" dirty="0" smtClean="0"/>
              <a:t>master</a:t>
            </a:r>
            <a:r>
              <a:rPr lang="ru-RU" sz="1600" dirty="0" smtClean="0"/>
              <a:t>/</a:t>
            </a:r>
            <a:r>
              <a:rPr lang="en-US" sz="1600" dirty="0" err="1" smtClean="0"/>
              <a:t>rz</a:t>
            </a:r>
            <a:r>
              <a:rPr lang="ru-RU" sz="1600" dirty="0" smtClean="0"/>
              <a:t>/192.168.1</a:t>
            </a:r>
            <a:endParaRPr lang="ru-RU" sz="1600" dirty="0"/>
          </a:p>
        </p:txBody>
      </p:sp>
      <p:pic>
        <p:nvPicPr>
          <p:cNvPr id="13" name="Рисунок 12"/>
          <p:cNvPicPr/>
          <p:nvPr/>
        </p:nvPicPr>
        <p:blipFill>
          <a:blip r:embed="rId3">
            <a:lum contrast="20000"/>
          </a:blip>
          <a:srcRect l="26172" t="15122" r="23838" b="7988"/>
          <a:stretch>
            <a:fillRect/>
          </a:stretch>
        </p:blipFill>
        <p:spPr bwMode="auto">
          <a:xfrm>
            <a:off x="5143504" y="285728"/>
            <a:ext cx="3750918" cy="271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4">
            <a:lum contrast="20000"/>
          </a:blip>
          <a:srcRect l="26158" t="15622" r="23839" b="8319"/>
          <a:stretch>
            <a:fillRect/>
          </a:stretch>
        </p:blipFill>
        <p:spPr bwMode="auto">
          <a:xfrm>
            <a:off x="5214942" y="3357562"/>
            <a:ext cx="370788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428596" y="542926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Удалила файлы журналов DNS: </a:t>
            </a:r>
            <a:r>
              <a:rPr lang="en-US" sz="1600" dirty="0" err="1" smtClean="0"/>
              <a:t>mrshcherbak</a:t>
            </a:r>
            <a:r>
              <a:rPr lang="ru-RU" sz="1600" dirty="0" smtClean="0"/>
              <a:t>.</a:t>
            </a:r>
            <a:r>
              <a:rPr lang="ru-RU" sz="1600" dirty="0" err="1" smtClean="0"/>
              <a:t>net.jnl</a:t>
            </a:r>
            <a:r>
              <a:rPr lang="ru-RU" sz="1600" dirty="0" smtClean="0"/>
              <a:t> и 192.168.1.jnl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lum contrast="20000"/>
          </a:blip>
          <a:srcRect l="26438" t="73032" r="30036" b="16228"/>
          <a:stretch>
            <a:fillRect/>
          </a:stretch>
        </p:blipFill>
        <p:spPr bwMode="auto">
          <a:xfrm>
            <a:off x="3357554" y="285728"/>
            <a:ext cx="5459876" cy="64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>
            <a:lum contrast="20000"/>
          </a:blip>
          <a:srcRect l="26103" t="15246" r="23922" b="48306"/>
          <a:stretch>
            <a:fillRect/>
          </a:stretch>
        </p:blipFill>
        <p:spPr bwMode="auto">
          <a:xfrm>
            <a:off x="285720" y="1214422"/>
            <a:ext cx="4792610" cy="168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4">
            <a:lum contrast="20000"/>
          </a:blip>
          <a:srcRect l="26407" t="15713" r="24205" b="48330"/>
          <a:stretch>
            <a:fillRect/>
          </a:stretch>
        </p:blipFill>
        <p:spPr bwMode="auto">
          <a:xfrm>
            <a:off x="3786182" y="3071810"/>
            <a:ext cx="5027969" cy="175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5">
            <a:lum contrast="20000"/>
          </a:blip>
          <a:srcRect/>
          <a:stretch>
            <a:fillRect/>
          </a:stretch>
        </p:blipFill>
        <p:spPr bwMode="auto">
          <a:xfrm>
            <a:off x="285720" y="5072074"/>
            <a:ext cx="4903824" cy="151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/>
          <p:nvPr/>
        </p:nvPicPr>
        <p:blipFill>
          <a:blip r:embed="rId2">
            <a:lum contrast="20000"/>
          </a:blip>
          <a:srcRect l="26116" t="15107" r="23624" b="9659"/>
          <a:stretch>
            <a:fillRect/>
          </a:stretch>
        </p:blipFill>
        <p:spPr bwMode="auto">
          <a:xfrm>
            <a:off x="214282" y="714356"/>
            <a:ext cx="4279326" cy="307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3">
            <a:lum contrast="20000"/>
          </a:blip>
          <a:srcRect l="24535" t="19033" r="25463" b="4834"/>
          <a:stretch>
            <a:fillRect/>
          </a:stretch>
        </p:blipFill>
        <p:spPr bwMode="auto">
          <a:xfrm>
            <a:off x="4643438" y="714356"/>
            <a:ext cx="4243581" cy="310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4">
            <a:lum contrast="20000"/>
          </a:blip>
          <a:srcRect b="49785"/>
          <a:stretch>
            <a:fillRect/>
          </a:stretch>
        </p:blipFill>
        <p:spPr bwMode="auto">
          <a:xfrm>
            <a:off x="1714480" y="4929198"/>
            <a:ext cx="5942640" cy="124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214282" y="4000504"/>
            <a:ext cx="8643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Скорректировала права доступа в каталог с </a:t>
            </a:r>
            <a:r>
              <a:rPr lang="ru-RU" sz="1600" dirty="0" err="1" smtClean="0"/>
              <a:t>веб-контентом</a:t>
            </a:r>
            <a:r>
              <a:rPr lang="ru-RU" sz="1600" dirty="0" smtClean="0"/>
              <a:t> </a:t>
            </a:r>
            <a:r>
              <a:rPr lang="ru-RU" sz="1600" dirty="0" err="1" smtClean="0"/>
              <a:t>с</a:t>
            </a:r>
            <a:r>
              <a:rPr lang="ru-RU" sz="1600" dirty="0" smtClean="0"/>
              <a:t> помощью команды </a:t>
            </a:r>
            <a:r>
              <a:rPr lang="en-US" sz="1600" dirty="0" err="1" smtClean="0"/>
              <a:t>chown</a:t>
            </a:r>
            <a:r>
              <a:rPr lang="ru-RU" sz="1600" dirty="0" smtClean="0"/>
              <a:t> -</a:t>
            </a:r>
            <a:r>
              <a:rPr lang="en-US" sz="1600" dirty="0" smtClean="0"/>
              <a:t>R apache</a:t>
            </a:r>
            <a:r>
              <a:rPr lang="ru-RU" sz="1600" dirty="0" smtClean="0"/>
              <a:t>:</a:t>
            </a:r>
            <a:r>
              <a:rPr lang="en-US" sz="1600" dirty="0" smtClean="0"/>
              <a:t>apache</a:t>
            </a:r>
            <a:r>
              <a:rPr lang="ru-RU" sz="1600" dirty="0" smtClean="0"/>
              <a:t> /</a:t>
            </a:r>
            <a:r>
              <a:rPr lang="en-US" sz="1600" dirty="0" err="1" smtClean="0"/>
              <a:t>var</a:t>
            </a:r>
            <a:r>
              <a:rPr lang="ru-RU" sz="1600" dirty="0" smtClean="0"/>
              <a:t>/</a:t>
            </a:r>
            <a:r>
              <a:rPr lang="en-US" sz="1600" dirty="0" smtClean="0"/>
              <a:t>www</a:t>
            </a:r>
            <a:r>
              <a:rPr lang="ru-RU" sz="1600" dirty="0" smtClean="0"/>
              <a:t>. Восстановила контекст безопасности в </a:t>
            </a:r>
            <a:r>
              <a:rPr lang="en-US" sz="1600" dirty="0" err="1" smtClean="0"/>
              <a:t>SELinux</a:t>
            </a:r>
            <a:r>
              <a:rPr lang="ru-RU" sz="1600" dirty="0" smtClean="0"/>
              <a:t> и перезапустите HTTP-сервер.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/>
          <a:srcRect r="26729" b="51651"/>
          <a:stretch>
            <a:fillRect/>
          </a:stretch>
        </p:blipFill>
        <p:spPr bwMode="auto">
          <a:xfrm>
            <a:off x="285720" y="928670"/>
            <a:ext cx="5790665" cy="183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/>
          <a:srcRect r="11885" b="59130"/>
          <a:stretch>
            <a:fillRect/>
          </a:stretch>
        </p:blipFill>
        <p:spPr bwMode="auto">
          <a:xfrm>
            <a:off x="285720" y="2357430"/>
            <a:ext cx="5923915" cy="131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214282" y="214290"/>
            <a:ext cx="8643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 виртуальной машине </a:t>
            </a:r>
            <a:r>
              <a:rPr lang="ru-RU" sz="1600" dirty="0" err="1" smtClean="0"/>
              <a:t>client</a:t>
            </a:r>
            <a:r>
              <a:rPr lang="ru-RU" sz="1600" dirty="0" smtClean="0"/>
              <a:t> убедилась в корректном доступе к </a:t>
            </a:r>
            <a:r>
              <a:rPr lang="ru-RU" sz="1600" dirty="0" err="1" smtClean="0"/>
              <a:t>веб-серверу</a:t>
            </a:r>
            <a:r>
              <a:rPr lang="ru-RU" sz="1600" dirty="0" smtClean="0"/>
              <a:t> по адресам </a:t>
            </a:r>
            <a:r>
              <a:rPr lang="ru-RU" sz="1600" dirty="0" err="1" smtClean="0"/>
              <a:t>server.mrshcherbak.net</a:t>
            </a:r>
            <a:r>
              <a:rPr lang="ru-RU" sz="1600" dirty="0" smtClean="0"/>
              <a:t> и </a:t>
            </a:r>
            <a:r>
              <a:rPr lang="ru-RU" sz="1600" dirty="0" err="1" smtClean="0"/>
              <a:t>www.mrshcherbak.net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14282" y="3643314"/>
            <a:ext cx="85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Внесение изменений в настройки внутреннего окружения виртуальной машины</a:t>
            </a:r>
            <a:endParaRPr lang="ru-RU" dirty="0"/>
          </a:p>
        </p:txBody>
      </p:sp>
      <p:pic>
        <p:nvPicPr>
          <p:cNvPr id="15" name="Рисунок 14"/>
          <p:cNvPicPr/>
          <p:nvPr/>
        </p:nvPicPr>
        <p:blipFill>
          <a:blip r:embed="rId4">
            <a:lum contrast="10000"/>
          </a:blip>
          <a:srcRect/>
          <a:stretch>
            <a:fillRect/>
          </a:stretch>
        </p:blipFill>
        <p:spPr bwMode="auto">
          <a:xfrm>
            <a:off x="285720" y="4214818"/>
            <a:ext cx="4268278" cy="242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5">
            <a:lum contrast="20000"/>
          </a:blip>
          <a:srcRect b="45776"/>
          <a:stretch>
            <a:fillRect/>
          </a:stretch>
        </p:blipFill>
        <p:spPr bwMode="auto">
          <a:xfrm>
            <a:off x="4929190" y="5072074"/>
            <a:ext cx="3526407" cy="59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>
            <a:lum contrast="20000"/>
          </a:blip>
          <a:srcRect l="24083" t="9064" r="18685" b="6940"/>
          <a:stretch>
            <a:fillRect/>
          </a:stretch>
        </p:blipFill>
        <p:spPr bwMode="auto">
          <a:xfrm>
            <a:off x="214282" y="1000108"/>
            <a:ext cx="4302784" cy="303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85728"/>
            <a:ext cx="421481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85720" y="5072074"/>
            <a:ext cx="857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№4, я приобрела практические навыки по установке и базовому конфигурированию HTTP-сервера </a:t>
            </a:r>
            <a:r>
              <a:rPr lang="ru-RU" dirty="0" err="1" smtClean="0"/>
              <a:t>Apache</a:t>
            </a:r>
            <a:r>
              <a:rPr lang="ru-RU" dirty="0" smtClean="0"/>
              <a:t>.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2428868"/>
            <a:ext cx="850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Приобретение практических навыков по установке и базовому конфигурированию</a:t>
            </a:r>
            <a:r>
              <a:rPr lang="en-US" b="1" dirty="0" smtClean="0"/>
              <a:t> </a:t>
            </a:r>
            <a:r>
              <a:rPr lang="ru-RU" dirty="0" smtClean="0"/>
              <a:t>HTTP-сервера </a:t>
            </a:r>
            <a:r>
              <a:rPr lang="ru-RU" dirty="0" err="1" smtClean="0"/>
              <a:t>Apache</a:t>
            </a:r>
            <a:r>
              <a:rPr lang="ru-RU" dirty="0" smtClean="0"/>
              <a:t>.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2910" y="1357298"/>
            <a:ext cx="150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42910" y="1857364"/>
            <a:ext cx="7786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Установить необходимые для работы HTTP-сервера пакеты.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Запустить HTTP-сервер с базовой конфигурацией и проанализировать его работу.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Настроить виртуальный </a:t>
            </a:r>
            <a:r>
              <a:rPr lang="ru-RU" sz="1600" dirty="0" err="1" smtClean="0"/>
              <a:t>хостинг</a:t>
            </a:r>
            <a:r>
              <a:rPr lang="ru-RU" sz="1600" dirty="0" smtClean="0"/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Написать </a:t>
            </a:r>
            <a:r>
              <a:rPr lang="ru-RU" sz="1600" dirty="0" err="1" smtClean="0"/>
              <a:t>скрипт</a:t>
            </a:r>
            <a:r>
              <a:rPr lang="ru-RU" sz="1600" dirty="0" smtClean="0"/>
              <a:t> для </a:t>
            </a:r>
            <a:r>
              <a:rPr lang="ru-RU" sz="1600" dirty="0" err="1" smtClean="0"/>
              <a:t>Vagrant</a:t>
            </a:r>
            <a:r>
              <a:rPr lang="ru-RU" sz="1600" dirty="0" smtClean="0"/>
              <a:t>, фиксирующий действия по установке и настройке </a:t>
            </a:r>
            <a:r>
              <a:rPr lang="ru-RU" sz="1600" dirty="0" err="1" smtClean="0"/>
              <a:t>HTTPсервера</a:t>
            </a:r>
            <a:r>
              <a:rPr lang="ru-RU" sz="1600" dirty="0" smtClean="0"/>
              <a:t> во внутреннем окружении виртуальной машины </a:t>
            </a:r>
            <a:r>
              <a:rPr lang="ru-RU" sz="1600" dirty="0" err="1" smtClean="0"/>
              <a:t>server</a:t>
            </a:r>
            <a:r>
              <a:rPr lang="ru-RU" sz="1600" dirty="0" smtClean="0"/>
              <a:t>. Соответствующим образом внести изменения в </a:t>
            </a:r>
            <a:r>
              <a:rPr lang="ru-RU" sz="1600" dirty="0" err="1" smtClean="0"/>
              <a:t>Vagrantfile</a:t>
            </a:r>
            <a:r>
              <a:rPr lang="ru-RU" sz="1600" dirty="0" smtClean="0"/>
              <a:t>.</a:t>
            </a:r>
          </a:p>
          <a:p>
            <a:pPr marL="342900" indent="-342900" algn="just"/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85794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Установка HTTP-сервера</a:t>
            </a:r>
            <a:endParaRPr lang="ru-RU" dirty="0"/>
          </a:p>
        </p:txBody>
      </p:sp>
      <p:pic>
        <p:nvPicPr>
          <p:cNvPr id="13" name="Рисунок 12" descr="C:\Users\Acer\OneDrive\Изображения\Снимки экрана\Снимок экрана 2023-11-09 125912.png"/>
          <p:cNvPicPr/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4857752" y="285728"/>
            <a:ext cx="3981450" cy="285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3">
            <a:lum contrast="20000"/>
          </a:blip>
          <a:srcRect r="56227" b="-12"/>
          <a:stretch>
            <a:fillRect/>
          </a:stretch>
        </p:blipFill>
        <p:spPr bwMode="auto">
          <a:xfrm>
            <a:off x="285721" y="1285861"/>
            <a:ext cx="435771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28564" y="357166"/>
            <a:ext cx="871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Базовое конфигурирование HTTP-сервера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8469" y="785794"/>
            <a:ext cx="89655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Просмотрела содержание конфигурационных файлов в каталогах /</a:t>
            </a:r>
            <a:r>
              <a:rPr lang="ru-RU" sz="1600" dirty="0" err="1" smtClean="0"/>
              <a:t>etc</a:t>
            </a:r>
            <a:r>
              <a:rPr lang="ru-RU" sz="1600" dirty="0" smtClean="0"/>
              <a:t>/</a:t>
            </a:r>
            <a:r>
              <a:rPr lang="ru-RU" sz="1600" dirty="0" err="1" smtClean="0"/>
              <a:t>httpd</a:t>
            </a:r>
            <a:r>
              <a:rPr lang="ru-RU" sz="1600" dirty="0" smtClean="0"/>
              <a:t>/</a:t>
            </a:r>
            <a:r>
              <a:rPr lang="ru-RU" sz="1600" dirty="0" err="1" smtClean="0"/>
              <a:t>conf</a:t>
            </a:r>
            <a:r>
              <a:rPr lang="ru-RU" sz="1600" dirty="0" smtClean="0"/>
              <a:t> и /</a:t>
            </a:r>
            <a:r>
              <a:rPr lang="ru-RU" sz="1600" dirty="0" err="1" smtClean="0"/>
              <a:t>etc</a:t>
            </a:r>
            <a:r>
              <a:rPr lang="ru-RU" sz="1600" dirty="0" smtClean="0"/>
              <a:t>/</a:t>
            </a:r>
            <a:r>
              <a:rPr lang="ru-RU" sz="1600" dirty="0" err="1" smtClean="0"/>
              <a:t>httpd</a:t>
            </a:r>
            <a:r>
              <a:rPr lang="ru-RU" sz="1600" dirty="0" smtClean="0"/>
              <a:t>/</a:t>
            </a:r>
            <a:r>
              <a:rPr lang="ru-RU" sz="1600" dirty="0" err="1" smtClean="0"/>
              <a:t>conf.d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pic>
        <p:nvPicPr>
          <p:cNvPr id="10" name="Рисунок 9"/>
          <p:cNvPicPr/>
          <p:nvPr/>
        </p:nvPicPr>
        <p:blipFill>
          <a:blip r:embed="rId2">
            <a:lum contrast="20000"/>
          </a:blip>
          <a:srcRect r="55906" b="-12"/>
          <a:stretch>
            <a:fillRect/>
          </a:stretch>
        </p:blipFill>
        <p:spPr bwMode="auto">
          <a:xfrm>
            <a:off x="428596" y="1357298"/>
            <a:ext cx="375397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>
            <a:lum contrast="20000"/>
          </a:blip>
          <a:srcRect r="59433" b="-12"/>
          <a:stretch>
            <a:fillRect/>
          </a:stretch>
        </p:blipFill>
        <p:spPr bwMode="auto">
          <a:xfrm>
            <a:off x="4786314" y="1785926"/>
            <a:ext cx="391949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/>
          <p:nvPr/>
        </p:nvPicPr>
        <p:blipFill>
          <a:blip r:embed="rId2">
            <a:lum contrast="20000"/>
          </a:blip>
          <a:srcRect r="57509" b="55321"/>
          <a:stretch>
            <a:fillRect/>
          </a:stretch>
        </p:blipFill>
        <p:spPr bwMode="auto">
          <a:xfrm>
            <a:off x="285720" y="285728"/>
            <a:ext cx="444423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3">
            <a:lum contrast="20000"/>
          </a:blip>
          <a:srcRect r="49653" b="54988"/>
          <a:stretch>
            <a:fillRect/>
          </a:stretch>
        </p:blipFill>
        <p:spPr bwMode="auto">
          <a:xfrm>
            <a:off x="4071934" y="1643050"/>
            <a:ext cx="4761888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/>
          <p:cNvPicPr/>
          <p:nvPr/>
        </p:nvPicPr>
        <p:blipFill>
          <a:blip r:embed="rId4">
            <a:lum contrast="20000"/>
          </a:blip>
          <a:srcRect r="51737" b="38988"/>
          <a:stretch>
            <a:fillRect/>
          </a:stretch>
        </p:blipFill>
        <p:spPr bwMode="auto">
          <a:xfrm>
            <a:off x="285721" y="3857628"/>
            <a:ext cx="4572032" cy="272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2">
            <a:lum contrast="20000"/>
          </a:blip>
          <a:srcRect l="25266" t="27000" r="27525" b="2101"/>
          <a:stretch>
            <a:fillRect/>
          </a:stretch>
        </p:blipFill>
        <p:spPr bwMode="auto">
          <a:xfrm>
            <a:off x="285720" y="857232"/>
            <a:ext cx="464347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285720" y="357166"/>
            <a:ext cx="8501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Внесла изменения в настройки межсетевого экрана узла </a:t>
            </a:r>
            <a:r>
              <a:rPr lang="ru-RU" sz="1600" dirty="0" err="1" smtClean="0"/>
              <a:t>server</a:t>
            </a:r>
            <a:r>
              <a:rPr lang="ru-RU" sz="1600" dirty="0" smtClean="0"/>
              <a:t>, разрешив работу с </a:t>
            </a:r>
            <a:r>
              <a:rPr lang="ru-RU" sz="1600" dirty="0" err="1" smtClean="0"/>
              <a:t>http</a:t>
            </a:r>
            <a:endParaRPr lang="ru-RU" sz="1600" dirty="0"/>
          </a:p>
        </p:txBody>
      </p:sp>
      <p:pic>
        <p:nvPicPr>
          <p:cNvPr id="15" name="Рисунок 14"/>
          <p:cNvPicPr/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3571868" y="4214818"/>
            <a:ext cx="5297483" cy="2357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Прямоугольник 15"/>
          <p:cNvSpPr/>
          <p:nvPr/>
        </p:nvSpPr>
        <p:spPr>
          <a:xfrm>
            <a:off x="5143504" y="335756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Запуск в режиме реального времени расширенного лога системных сообщений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14282" y="214290"/>
            <a:ext cx="3127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Анализ работы HTTP-сервера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2">
            <a:lum contrast="20000"/>
          </a:blip>
          <a:srcRect b="52666"/>
          <a:stretch>
            <a:fillRect/>
          </a:stretch>
        </p:blipFill>
        <p:spPr bwMode="auto">
          <a:xfrm>
            <a:off x="4071934" y="285728"/>
            <a:ext cx="478155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3">
            <a:lum contrast="20000"/>
          </a:blip>
          <a:srcRect l="25997" t="5206" r="19449" b="35666"/>
          <a:stretch>
            <a:fillRect/>
          </a:stretch>
        </p:blipFill>
        <p:spPr bwMode="auto">
          <a:xfrm>
            <a:off x="285720" y="1714488"/>
            <a:ext cx="4788066" cy="249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4">
            <a:lum contrast="20000"/>
          </a:blip>
          <a:srcRect l="25770" t="5128" r="19095" b="43590"/>
          <a:stretch>
            <a:fillRect/>
          </a:stretch>
        </p:blipFill>
        <p:spPr bwMode="auto">
          <a:xfrm>
            <a:off x="3929058" y="4357694"/>
            <a:ext cx="4936558" cy="22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Прямоугольник 15"/>
          <p:cNvSpPr/>
          <p:nvPr/>
        </p:nvSpPr>
        <p:spPr>
          <a:xfrm>
            <a:off x="5214942" y="2571744"/>
            <a:ext cx="35718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Просмотр лога ошибок работы</a:t>
            </a:r>
          </a:p>
          <a:p>
            <a:r>
              <a:rPr lang="ru-RU" sz="1600" dirty="0" smtClean="0"/>
              <a:t> </a:t>
            </a:r>
            <a:r>
              <a:rPr lang="ru-RU" sz="1600" dirty="0" err="1" smtClean="0"/>
              <a:t>веб-сервера</a:t>
            </a:r>
            <a:endParaRPr lang="ru-RU" sz="16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71472" y="5429264"/>
            <a:ext cx="3259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Мониторинг доступа к </a:t>
            </a:r>
            <a:r>
              <a:rPr lang="ru-RU" sz="1600" dirty="0" err="1" smtClean="0"/>
              <a:t>веб-серверу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/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285720" y="285728"/>
            <a:ext cx="5940425" cy="2858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14282" y="3357562"/>
            <a:ext cx="692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Настройка виртуального </a:t>
            </a:r>
            <a:r>
              <a:rPr lang="ru-RU" b="1" dirty="0" err="1" smtClean="0"/>
              <a:t>хостинга</a:t>
            </a:r>
            <a:r>
              <a:rPr lang="ru-RU" b="1" dirty="0" smtClean="0"/>
              <a:t> для HTTP-сервера</a:t>
            </a:r>
            <a:endParaRPr lang="ru-RU" dirty="0"/>
          </a:p>
        </p:txBody>
      </p:sp>
      <p:pic>
        <p:nvPicPr>
          <p:cNvPr id="13" name="Рисунок 12"/>
          <p:cNvPicPr/>
          <p:nvPr/>
        </p:nvPicPr>
        <p:blipFill>
          <a:blip r:embed="rId3">
            <a:lum contrast="20000"/>
          </a:blip>
          <a:srcRect l="26704" t="17549" r="18443" b="5571"/>
          <a:stretch>
            <a:fillRect/>
          </a:stretch>
        </p:blipFill>
        <p:spPr bwMode="auto">
          <a:xfrm>
            <a:off x="285720" y="3929066"/>
            <a:ext cx="4145643" cy="260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4572000" y="478632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Редактирование файла прямой </a:t>
            </a:r>
            <a:r>
              <a:rPr lang="en-US" sz="1600" dirty="0" smtClean="0"/>
              <a:t>DNS-</a:t>
            </a:r>
            <a:r>
              <a:rPr lang="ru-RU" sz="1600" dirty="0" smtClean="0"/>
              <a:t>зоны 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/named/master/</a:t>
            </a:r>
            <a:r>
              <a:rPr lang="en-US" sz="1600" dirty="0" err="1" smtClean="0"/>
              <a:t>fz</a:t>
            </a:r>
            <a:r>
              <a:rPr lang="en-US" sz="1600" dirty="0" smtClean="0"/>
              <a:t>/mrshcherbak.net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255</Words>
  <Application>Microsoft Office PowerPoint</Application>
  <PresentationFormat>Экран (4:3)</PresentationFormat>
  <Paragraphs>31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Лабораторная работа №4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104</cp:revision>
  <dcterms:created xsi:type="dcterms:W3CDTF">2022-11-10T13:43:31Z</dcterms:created>
  <dcterms:modified xsi:type="dcterms:W3CDTF">2023-11-16T10:34:37Z</dcterms:modified>
</cp:coreProperties>
</file>